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9" r:id="rId5"/>
    <p:sldId id="260" r:id="rId6"/>
    <p:sldId id="262" r:id="rId7"/>
    <p:sldId id="284" r:id="rId8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-724" y="-68"/>
      </p:cViewPr>
      <p:guideLst>
        <p:guide orient="horz" pos="2114"/>
        <p:guide orient="horz" pos="598"/>
        <p:guide orient="horz" pos="4020"/>
        <p:guide orient="horz" pos="768"/>
        <p:guide pos="257"/>
        <p:guide pos="74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B8156-4F9C-4534-BC28-A3009C459771}" type="datetimeFigureOut">
              <a:rPr lang="zh-CN" altLang="en-US" smtClean="0"/>
              <a:t>2018/7/1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508FC-FEAE-4226-89C6-D922D2C6A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97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508FC-FEAE-4226-89C6-D922D2C6A7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670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F579CE9-2675-45F5-B737-3AB83F1B25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/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等腰三角形 4"/>
          <p:cNvSpPr/>
          <p:nvPr/>
        </p:nvSpPr>
        <p:spPr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430" y="967740"/>
            <a:ext cx="5258435" cy="4591050"/>
          </a:xfrm>
          <a:prstGeom prst="rect">
            <a:avLst/>
          </a:prstGeom>
          <a:noFill/>
          <a:ln w="9525">
            <a:noFill/>
          </a:ln>
          <a:effectLst>
            <a:outerShdw dist="38100" dir="2699999" algn="ctr" rotWithShape="0">
              <a:srgbClr val="000000">
                <a:alpha val="20998"/>
              </a:srgbClr>
            </a:outerShdw>
          </a:effectLst>
        </p:spPr>
      </p:pic>
      <p:sp>
        <p:nvSpPr>
          <p:cNvPr id="3077" name="等腰三角形 5"/>
          <p:cNvSpPr/>
          <p:nvPr/>
        </p:nvSpPr>
        <p:spPr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/>
          <p:nvPr/>
        </p:nvSpPr>
        <p:spPr bwMode="auto">
          <a:xfrm flipH="1">
            <a:off x="-305753" y="-381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等腰三角形 6"/>
          <p:cNvSpPr/>
          <p:nvPr/>
        </p:nvSpPr>
        <p:spPr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/>
          <p:nvPr/>
        </p:nvSpPr>
        <p:spPr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/>
          <p:nvPr/>
        </p:nvSpPr>
        <p:spPr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4266565" y="3440430"/>
            <a:ext cx="330708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Fourth groups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第四组</a:t>
            </a:r>
          </a:p>
        </p:txBody>
      </p:sp>
      <p:cxnSp>
        <p:nvCxnSpPr>
          <p:cNvPr id="3086" name="直接连接符 23"/>
          <p:cNvCxnSpPr/>
          <p:nvPr/>
        </p:nvCxnSpPr>
        <p:spPr>
          <a:xfrm>
            <a:off x="3927475" y="4516438"/>
            <a:ext cx="4367213" cy="0"/>
          </a:xfrm>
          <a:prstGeom prst="line">
            <a:avLst/>
          </a:prstGeom>
          <a:ln w="12700" cap="flat" cmpd="sng">
            <a:solidFill>
              <a:schemeClr val="bg1">
                <a:alpha val="50195"/>
              </a:schemeClr>
            </a:solidFill>
            <a:prstDash val="solid"/>
            <a:headEnd type="oval" w="sm" len="sm"/>
            <a:tailEnd type="oval" w="sm" len="sm"/>
          </a:ln>
        </p:spPr>
      </p:cxnSp>
      <p:sp>
        <p:nvSpPr>
          <p:cNvPr id="3087" name="矩形 24"/>
          <p:cNvSpPr/>
          <p:nvPr/>
        </p:nvSpPr>
        <p:spPr>
          <a:xfrm>
            <a:off x="3840163" y="4648200"/>
            <a:ext cx="451167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to our app press conference. </a:t>
            </a: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欢迎来到我们的</a:t>
            </a:r>
            <a:r>
              <a:rPr lang="en-US" altLang="zh-CN" sz="1200" dirty="0">
                <a:solidFill>
                  <a:schemeClr val="bg1"/>
                </a:solidFill>
              </a:rPr>
              <a:t>APP</a:t>
            </a:r>
            <a:r>
              <a:rPr lang="zh-CN" altLang="en-US" sz="1200" dirty="0">
                <a:solidFill>
                  <a:schemeClr val="bg1"/>
                </a:solidFill>
              </a:rPr>
              <a:t>发布会</a:t>
            </a: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带你进入电影的世界体验不一样的人生</a:t>
            </a:r>
          </a:p>
        </p:txBody>
      </p:sp>
      <p:pic>
        <p:nvPicPr>
          <p:cNvPr id="3088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63" y="525463"/>
            <a:ext cx="835025" cy="519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9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575" y="4164013"/>
            <a:ext cx="219075" cy="22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90" name="等腰三角形 8"/>
          <p:cNvSpPr/>
          <p:nvPr/>
        </p:nvSpPr>
        <p:spPr>
          <a:xfrm rot="10359249">
            <a:off x="1974215" y="320643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/>
          <p:nvPr/>
        </p:nvSpPr>
        <p:spPr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4" name="矩形 19"/>
          <p:cNvSpPr/>
          <p:nvPr/>
        </p:nvSpPr>
        <p:spPr>
          <a:xfrm>
            <a:off x="3927475" y="1280160"/>
            <a:ext cx="4256405" cy="1892300"/>
          </a:xfrm>
          <a:prstGeom prst="rect">
            <a:avLst/>
          </a:prstGeom>
          <a:noFill/>
          <a:ln w="12700" cap="flat" cmpd="sng">
            <a:solidFill>
              <a:schemeClr val="bg1">
                <a:alpha val="50195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4000" b="1" noProof="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Segoe Script" panose="020B0504020000000003" charset="0"/>
                <a:ea typeface="宋体" panose="02010600030101010101" pitchFamily="2" charset="-122"/>
                <a:cs typeface="Segoe Script" panose="020B0504020000000003" charset="0"/>
                <a:sym typeface="+mn-ea"/>
              </a:rPr>
              <a:t>APP REPORT</a:t>
            </a:r>
            <a:endParaRPr lang="zh-CN" altLang="en-US" sz="1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Segoe Script" panose="020B0504020000000003" charset="0"/>
                <a:ea typeface="宋体" panose="02010600030101010101" pitchFamily="2" charset="-122"/>
                <a:cs typeface="Segoe Script" panose="020B0504020000000003" charset="0"/>
                <a:sym typeface="+mn-ea"/>
              </a:rPr>
              <a:t>APP</a:t>
            </a:r>
            <a:r>
              <a:rPr lang="zh-CN" altLang="en-US" sz="32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仿宋" panose="02010609060101010101" charset="-122"/>
                <a:ea typeface="仿宋" panose="02010609060101010101" charset="-122"/>
                <a:sym typeface="+mn-ea"/>
              </a:rPr>
              <a:t>发布</a:t>
            </a:r>
            <a:r>
              <a:rPr lang="en-US" altLang="zh-CN" sz="32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仿宋" panose="02010609060101010101" charset="-122"/>
                <a:ea typeface="仿宋" panose="02010609060101010101" charset="-122"/>
                <a:sym typeface="+mn-ea"/>
              </a:rPr>
              <a:t>——</a:t>
            </a:r>
            <a:endParaRPr lang="zh-CN" altLang="en-US" sz="32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仿宋" panose="02010609060101010101" charset="-122"/>
                <a:ea typeface="仿宋" panose="02010609060101010101" charset="-122"/>
                <a:sym typeface="+mn-ea"/>
              </a:rPr>
              <a:t>人生必看电影推荐</a:t>
            </a:r>
          </a:p>
        </p:txBody>
      </p:sp>
      <p:pic>
        <p:nvPicPr>
          <p:cNvPr id="6" name="图片 5" descr="logo"/>
          <p:cNvPicPr>
            <a:picLocks noChangeAspect="1"/>
          </p:cNvPicPr>
          <p:nvPr/>
        </p:nvPicPr>
        <p:blipFill>
          <a:blip r:embed="rId7">
            <a:clrChange>
              <a:clrFrom>
                <a:srgbClr val="070707">
                  <a:alpha val="100000"/>
                </a:srgbClr>
              </a:clrFrom>
              <a:clrTo>
                <a:srgbClr val="070707">
                  <a:alpha val="100000"/>
                  <a:alpha val="0"/>
                </a:srgbClr>
              </a:clrTo>
            </a:clrChange>
            <a:lum bright="24000"/>
          </a:blip>
          <a:stretch>
            <a:fillRect/>
          </a:stretch>
        </p:blipFill>
        <p:spPr>
          <a:xfrm>
            <a:off x="7506335" y="3622040"/>
            <a:ext cx="1125220" cy="894715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00"/>
                            </p:stCondLst>
                            <p:childTnLst>
                              <p:par>
                                <p:cTn id="7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700"/>
                            </p:stCondLst>
                            <p:childTnLst>
                              <p:par>
                                <p:cTn id="8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4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200"/>
                            </p:stCondLst>
                            <p:childTnLst>
                              <p:par>
                                <p:cTn id="8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nimBg="1"/>
      <p:bldP spid="3077" grpId="0" animBg="1"/>
      <p:bldP spid="3079" grpId="0" animBg="1"/>
      <p:bldP spid="3080" grpId="0" animBg="1"/>
      <p:bldP spid="3081" grpId="0" animBg="1"/>
      <p:bldP spid="3085" grpId="0"/>
      <p:bldP spid="3087" grpId="0"/>
      <p:bldP spid="3090" grpId="0" bldLvl="0" animBg="1"/>
      <p:bldP spid="3091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/>
          <p:nvPr/>
        </p:nvGrpSpPr>
        <p:grpSpPr>
          <a:xfrm>
            <a:off x="0" y="1954530"/>
            <a:ext cx="12192000" cy="2949575"/>
            <a:chOff x="0" y="0"/>
            <a:chExt cx="12192001" cy="2949678"/>
          </a:xfrm>
        </p:grpSpPr>
        <p:sp>
          <p:nvSpPr>
            <p:cNvPr id="4144" name="矩形 19"/>
            <p:cNvSpPr/>
            <p:nvPr/>
          </p:nvSpPr>
          <p:spPr>
            <a:xfrm>
              <a:off x="0" y="0"/>
              <a:ext cx="12192001" cy="294967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grpSp>
          <p:nvGrpSpPr>
            <p:cNvPr id="4145" name="组合 78"/>
            <p:cNvGrpSpPr/>
            <p:nvPr/>
          </p:nvGrpSpPr>
          <p:grpSpPr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4146" name="矩形 21"/>
              <p:cNvSpPr/>
              <p:nvPr/>
            </p:nvSpPr>
            <p:spPr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02"/>
                </a:schemeClr>
              </a:solidFill>
              <a:ln w="9525">
                <a:noFill/>
              </a:ln>
            </p:spPr>
            <p:txBody>
              <a:bodyPr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147" name="直接连接符 30"/>
              <p:cNvCxnSpPr/>
              <p:nvPr/>
            </p:nvCxnSpPr>
            <p:spPr>
              <a:xfrm>
                <a:off x="0" y="0"/>
                <a:ext cx="12192001" cy="0"/>
              </a:xfrm>
              <a:prstGeom prst="line">
                <a:avLst/>
              </a:prstGeom>
              <a:ln w="6350" cap="flat" cmpd="sng">
                <a:solidFill>
                  <a:schemeClr val="bg1">
                    <a:alpha val="50195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</p:cxnSp>
          <p:cxnSp>
            <p:nvCxnSpPr>
              <p:cNvPr id="4148" name="直接连接符 31"/>
              <p:cNvCxnSpPr/>
              <p:nvPr/>
            </p:nvCxnSpPr>
            <p:spPr>
              <a:xfrm>
                <a:off x="0" y="2949678"/>
                <a:ext cx="12192001" cy="0"/>
              </a:xfrm>
              <a:prstGeom prst="line">
                <a:avLst/>
              </a:prstGeom>
              <a:ln w="6350" cap="flat" cmpd="sng">
                <a:solidFill>
                  <a:schemeClr val="bg1">
                    <a:alpha val="50195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099" name="组合 40"/>
          <p:cNvGrpSpPr/>
          <p:nvPr/>
        </p:nvGrpSpPr>
        <p:grpSpPr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4137" name="等腰三角形 33"/>
            <p:cNvSpPr/>
            <p:nvPr/>
          </p:nvSpPr>
          <p:spPr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138" name="等腰三角形 34"/>
            <p:cNvSpPr/>
            <p:nvPr/>
          </p:nvSpPr>
          <p:spPr>
            <a:xfrm rot="-3362199">
              <a:off x="10656709" y="3382898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139" name="等腰三角形 35"/>
            <p:cNvSpPr/>
            <p:nvPr/>
          </p:nvSpPr>
          <p:spPr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 w="9525">
              <a:noFill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4140" name="图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2380" y="51278"/>
              <a:ext cx="835224" cy="5182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141" name="等腰三角形 37"/>
            <p:cNvSpPr/>
            <p:nvPr/>
          </p:nvSpPr>
          <p:spPr>
            <a:xfrm rot="-2751984">
              <a:off x="268282" y="5257702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 w="9525">
              <a:noFill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142" name="等腰三角形 38"/>
            <p:cNvSpPr/>
            <p:nvPr/>
          </p:nvSpPr>
          <p:spPr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143" name="等腰三角形 39"/>
            <p:cNvSpPr/>
            <p:nvPr/>
          </p:nvSpPr>
          <p:spPr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136" name="文本框 22"/>
          <p:cNvPicPr/>
          <p:nvPr/>
        </p:nvPicPr>
        <p:blipFill>
          <a:blip r:embed="rId5"/>
          <a:stretch>
            <a:fillRect/>
          </a:stretch>
        </p:blipFill>
        <p:spPr>
          <a:xfrm>
            <a:off x="30163" y="622300"/>
            <a:ext cx="1779587" cy="1073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7" name="文本框 23"/>
          <p:cNvPicPr/>
          <p:nvPr/>
        </p:nvPicPr>
        <p:blipFill>
          <a:blip r:embed="rId6"/>
          <a:stretch>
            <a:fillRect/>
          </a:stretch>
        </p:blipFill>
        <p:spPr>
          <a:xfrm>
            <a:off x="255588" y="1481138"/>
            <a:ext cx="1792287" cy="5429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138" name="直接连接符 25"/>
          <p:cNvCxnSpPr/>
          <p:nvPr/>
        </p:nvCxnSpPr>
        <p:spPr>
          <a:xfrm>
            <a:off x="407988" y="1485900"/>
            <a:ext cx="1473200" cy="0"/>
          </a:xfrm>
          <a:prstGeom prst="line">
            <a:avLst/>
          </a:prstGeom>
          <a:ln w="6350" cap="flat" cmpd="sng">
            <a:solidFill>
              <a:schemeClr val="bg1">
                <a:alpha val="50195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39" name="矩形 26"/>
          <p:cNvSpPr/>
          <p:nvPr/>
        </p:nvSpPr>
        <p:spPr>
          <a:xfrm>
            <a:off x="7319328" y="5214938"/>
            <a:ext cx="4510087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带你进入电影世界体验不一样的人生</a:t>
            </a:r>
            <a:r>
              <a:rPr lang="en-US" altLang="zh-CN" sz="12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.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5140" name="直接连接符 42"/>
          <p:cNvCxnSpPr/>
          <p:nvPr/>
        </p:nvCxnSpPr>
        <p:spPr>
          <a:xfrm>
            <a:off x="-84137" y="3148013"/>
            <a:ext cx="1584325" cy="0"/>
          </a:xfrm>
          <a:prstGeom prst="line">
            <a:avLst/>
          </a:prstGeom>
          <a:ln w="12700" cap="flat" cmpd="sng">
            <a:solidFill>
              <a:schemeClr val="bg1">
                <a:alpha val="70195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5141" name="弧形 43"/>
          <p:cNvSpPr/>
          <p:nvPr/>
        </p:nvSpPr>
        <p:spPr>
          <a:xfrm>
            <a:off x="1498600" y="2414588"/>
            <a:ext cx="1481138" cy="1479550"/>
          </a:xfrm>
          <a:custGeom>
            <a:avLst/>
            <a:gdLst/>
            <a:ahLst/>
            <a:cxnLst>
              <a:cxn ang="0">
                <a:pos x="0" y="739774"/>
              </a:cxn>
              <a:cxn ang="0">
                <a:pos x="740569" y="0"/>
              </a:cxn>
              <a:cxn ang="0">
                <a:pos x="1481138" y="739775"/>
              </a:cxn>
              <a:cxn ang="0">
                <a:pos x="740569" y="739775"/>
              </a:cxn>
              <a:cxn ang="0">
                <a:pos x="0" y="739774"/>
              </a:cxn>
              <a:cxn ang="0">
                <a:pos x="0" y="739774"/>
              </a:cxn>
              <a:cxn ang="0">
                <a:pos x="740569" y="0"/>
              </a:cxn>
              <a:cxn ang="0">
                <a:pos x="1481138" y="739775"/>
              </a:cxn>
            </a:cxnLst>
            <a:rect l="0" t="0" r="0" b="0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2" name="弧形 44"/>
          <p:cNvSpPr/>
          <p:nvPr/>
        </p:nvSpPr>
        <p:spPr>
          <a:xfrm>
            <a:off x="4065588" y="2414588"/>
            <a:ext cx="1481137" cy="1479550"/>
          </a:xfrm>
          <a:custGeom>
            <a:avLst/>
            <a:gdLst/>
            <a:ahLst/>
            <a:cxnLst>
              <a:cxn ang="0">
                <a:pos x="0" y="739774"/>
              </a:cxn>
              <a:cxn ang="0">
                <a:pos x="740569" y="0"/>
              </a:cxn>
              <a:cxn ang="0">
                <a:pos x="1481138" y="739775"/>
              </a:cxn>
              <a:cxn ang="0">
                <a:pos x="740569" y="739775"/>
              </a:cxn>
              <a:cxn ang="0">
                <a:pos x="0" y="739774"/>
              </a:cxn>
              <a:cxn ang="0">
                <a:pos x="0" y="739774"/>
              </a:cxn>
              <a:cxn ang="0">
                <a:pos x="740569" y="0"/>
              </a:cxn>
              <a:cxn ang="0">
                <a:pos x="1481138" y="739775"/>
              </a:cxn>
            </a:cxnLst>
            <a:rect l="0" t="0" r="0" b="0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3" name="弧形 45"/>
          <p:cNvSpPr/>
          <p:nvPr/>
        </p:nvSpPr>
        <p:spPr>
          <a:xfrm>
            <a:off x="6634163" y="2414588"/>
            <a:ext cx="1481137" cy="1479550"/>
          </a:xfrm>
          <a:custGeom>
            <a:avLst/>
            <a:gdLst/>
            <a:ahLst/>
            <a:cxnLst>
              <a:cxn ang="0">
                <a:pos x="0" y="739774"/>
              </a:cxn>
              <a:cxn ang="0">
                <a:pos x="740569" y="0"/>
              </a:cxn>
              <a:cxn ang="0">
                <a:pos x="1481138" y="739775"/>
              </a:cxn>
              <a:cxn ang="0">
                <a:pos x="740569" y="739775"/>
              </a:cxn>
              <a:cxn ang="0">
                <a:pos x="0" y="739774"/>
              </a:cxn>
              <a:cxn ang="0">
                <a:pos x="0" y="739774"/>
              </a:cxn>
              <a:cxn ang="0">
                <a:pos x="740569" y="0"/>
              </a:cxn>
              <a:cxn ang="0">
                <a:pos x="1481138" y="739775"/>
              </a:cxn>
            </a:cxnLst>
            <a:rect l="0" t="0" r="0" b="0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44" name="弧形 46"/>
          <p:cNvSpPr/>
          <p:nvPr/>
        </p:nvSpPr>
        <p:spPr>
          <a:xfrm>
            <a:off x="9202738" y="2414588"/>
            <a:ext cx="1479550" cy="1479550"/>
          </a:xfrm>
          <a:custGeom>
            <a:avLst/>
            <a:gdLst/>
            <a:ahLst/>
            <a:cxnLst>
              <a:cxn ang="0">
                <a:pos x="0" y="739774"/>
              </a:cxn>
              <a:cxn ang="0">
                <a:pos x="739775" y="0"/>
              </a:cxn>
              <a:cxn ang="0">
                <a:pos x="1479550" y="739775"/>
              </a:cxn>
              <a:cxn ang="0">
                <a:pos x="739775" y="739775"/>
              </a:cxn>
              <a:cxn ang="0">
                <a:pos x="0" y="739774"/>
              </a:cxn>
              <a:cxn ang="0">
                <a:pos x="0" y="739774"/>
              </a:cxn>
              <a:cxn ang="0">
                <a:pos x="739775" y="0"/>
              </a:cxn>
              <a:cxn ang="0">
                <a:pos x="1479550" y="739775"/>
              </a:cxn>
            </a:cxnLst>
            <a:rect l="0" t="0" r="0" b="0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5145" name="直接连接符 47"/>
          <p:cNvCxnSpPr/>
          <p:nvPr/>
        </p:nvCxnSpPr>
        <p:spPr>
          <a:xfrm>
            <a:off x="10682288" y="3148013"/>
            <a:ext cx="1528762" cy="0"/>
          </a:xfrm>
          <a:prstGeom prst="line">
            <a:avLst/>
          </a:prstGeom>
          <a:ln w="12700" cap="flat" cmpd="sng">
            <a:solidFill>
              <a:schemeClr val="bg1">
                <a:alpha val="70195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46" name="直接连接符 48"/>
          <p:cNvCxnSpPr/>
          <p:nvPr/>
        </p:nvCxnSpPr>
        <p:spPr>
          <a:xfrm>
            <a:off x="2984500" y="3148013"/>
            <a:ext cx="1079500" cy="0"/>
          </a:xfrm>
          <a:prstGeom prst="line">
            <a:avLst/>
          </a:prstGeom>
          <a:ln w="12700" cap="flat" cmpd="sng">
            <a:solidFill>
              <a:schemeClr val="bg1">
                <a:alpha val="70195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47" name="直接连接符 49"/>
          <p:cNvCxnSpPr/>
          <p:nvPr/>
        </p:nvCxnSpPr>
        <p:spPr>
          <a:xfrm>
            <a:off x="5549900" y="3148013"/>
            <a:ext cx="1079500" cy="0"/>
          </a:xfrm>
          <a:prstGeom prst="line">
            <a:avLst/>
          </a:prstGeom>
          <a:ln w="12700" cap="flat" cmpd="sng">
            <a:solidFill>
              <a:schemeClr val="bg1">
                <a:alpha val="70195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48" name="直接连接符 50"/>
          <p:cNvCxnSpPr/>
          <p:nvPr/>
        </p:nvCxnSpPr>
        <p:spPr>
          <a:xfrm>
            <a:off x="8116888" y="3148013"/>
            <a:ext cx="1081087" cy="0"/>
          </a:xfrm>
          <a:prstGeom prst="line">
            <a:avLst/>
          </a:prstGeom>
          <a:ln w="12700" cap="flat" cmpd="sng">
            <a:solidFill>
              <a:schemeClr val="bg1">
                <a:alpha val="70195"/>
              </a:schemeClr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5149" name="组合 73"/>
          <p:cNvGrpSpPr/>
          <p:nvPr/>
        </p:nvGrpSpPr>
        <p:grpSpPr>
          <a:xfrm>
            <a:off x="1619250" y="2524125"/>
            <a:ext cx="1249363" cy="1249363"/>
            <a:chOff x="0" y="0"/>
            <a:chExt cx="1248318" cy="1248318"/>
          </a:xfrm>
        </p:grpSpPr>
        <p:sp>
          <p:nvSpPr>
            <p:cNvPr id="4135" name="椭圆 55"/>
            <p:cNvSpPr/>
            <p:nvPr/>
          </p:nvSpPr>
          <p:spPr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136" name="文本框 60"/>
            <p:cNvSpPr txBox="1"/>
            <p:nvPr/>
          </p:nvSpPr>
          <p:spPr>
            <a:xfrm>
              <a:off x="173570" y="207807"/>
              <a:ext cx="924400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2" name="组合 74"/>
          <p:cNvGrpSpPr/>
          <p:nvPr/>
        </p:nvGrpSpPr>
        <p:grpSpPr>
          <a:xfrm>
            <a:off x="4186238" y="2524125"/>
            <a:ext cx="1247775" cy="1249363"/>
            <a:chOff x="0" y="0"/>
            <a:chExt cx="1248318" cy="1248318"/>
          </a:xfrm>
        </p:grpSpPr>
        <p:sp>
          <p:nvSpPr>
            <p:cNvPr id="4133" name="椭圆 57"/>
            <p:cNvSpPr/>
            <p:nvPr/>
          </p:nvSpPr>
          <p:spPr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134" name="文本框 61"/>
            <p:cNvSpPr txBox="1"/>
            <p:nvPr/>
          </p:nvSpPr>
          <p:spPr>
            <a:xfrm>
              <a:off x="169699" y="207807"/>
              <a:ext cx="924400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5" name="组合 75"/>
          <p:cNvGrpSpPr/>
          <p:nvPr/>
        </p:nvGrpSpPr>
        <p:grpSpPr>
          <a:xfrm>
            <a:off x="6751638" y="2524125"/>
            <a:ext cx="1249362" cy="1249363"/>
            <a:chOff x="0" y="0"/>
            <a:chExt cx="1248318" cy="1248318"/>
          </a:xfrm>
        </p:grpSpPr>
        <p:sp>
          <p:nvSpPr>
            <p:cNvPr id="4131" name="椭圆 58"/>
            <p:cNvSpPr/>
            <p:nvPr/>
          </p:nvSpPr>
          <p:spPr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132" name="文本框 62"/>
            <p:cNvSpPr txBox="1"/>
            <p:nvPr/>
          </p:nvSpPr>
          <p:spPr>
            <a:xfrm>
              <a:off x="165828" y="207807"/>
              <a:ext cx="924400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8" name="组合 76"/>
          <p:cNvGrpSpPr/>
          <p:nvPr/>
        </p:nvGrpSpPr>
        <p:grpSpPr>
          <a:xfrm>
            <a:off x="9318625" y="2524125"/>
            <a:ext cx="1247775" cy="1249363"/>
            <a:chOff x="0" y="0"/>
            <a:chExt cx="1248318" cy="1248318"/>
          </a:xfrm>
        </p:grpSpPr>
        <p:sp>
          <p:nvSpPr>
            <p:cNvPr id="4129" name="椭圆 59"/>
            <p:cNvSpPr/>
            <p:nvPr/>
          </p:nvSpPr>
          <p:spPr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4130" name="文本框 64"/>
            <p:cNvSpPr txBox="1"/>
            <p:nvPr/>
          </p:nvSpPr>
          <p:spPr>
            <a:xfrm>
              <a:off x="161959" y="207807"/>
              <a:ext cx="924400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61" name="组合 80"/>
          <p:cNvGrpSpPr/>
          <p:nvPr/>
        </p:nvGrpSpPr>
        <p:grpSpPr>
          <a:xfrm>
            <a:off x="1124585" y="3844925"/>
            <a:ext cx="2262188" cy="609196"/>
            <a:chOff x="0" y="0"/>
            <a:chExt cx="2261776" cy="609405"/>
          </a:xfrm>
        </p:grpSpPr>
        <p:sp>
          <p:nvSpPr>
            <p:cNvPr id="4127" name="文本框 65"/>
            <p:cNvSpPr txBox="1"/>
            <p:nvPr/>
          </p:nvSpPr>
          <p:spPr>
            <a:xfrm>
              <a:off x="0" y="0"/>
              <a:ext cx="2261776" cy="33730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APP  Introduction</a:t>
              </a:r>
            </a:p>
          </p:txBody>
        </p:sp>
        <p:sp>
          <p:nvSpPr>
            <p:cNvPr id="4128" name="矩形 69"/>
            <p:cNvSpPr/>
            <p:nvPr/>
          </p:nvSpPr>
          <p:spPr>
            <a:xfrm>
              <a:off x="9411" y="333720"/>
              <a:ext cx="2242954" cy="2756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app 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总介绍（包括名称、用途）</a:t>
              </a:r>
            </a:p>
          </p:txBody>
        </p:sp>
      </p:grpSp>
      <p:grpSp>
        <p:nvGrpSpPr>
          <p:cNvPr id="5164" name="组合 81"/>
          <p:cNvGrpSpPr/>
          <p:nvPr/>
        </p:nvGrpSpPr>
        <p:grpSpPr>
          <a:xfrm>
            <a:off x="3676015" y="3844925"/>
            <a:ext cx="2258060" cy="1015663"/>
            <a:chOff x="3809" y="49547"/>
            <a:chExt cx="2243037" cy="600075"/>
          </a:xfrm>
        </p:grpSpPr>
        <p:sp>
          <p:nvSpPr>
            <p:cNvPr id="4125" name="文本框 66"/>
            <p:cNvSpPr txBox="1"/>
            <p:nvPr/>
          </p:nvSpPr>
          <p:spPr>
            <a:xfrm>
              <a:off x="3809" y="49547"/>
              <a:ext cx="2242635" cy="6000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Process 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demonstration</a:t>
              </a:r>
              <a:endPara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应用流程展示</a:t>
              </a:r>
            </a:p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26" name="矩形 70"/>
            <p:cNvSpPr/>
            <p:nvPr/>
          </p:nvSpPr>
          <p:spPr>
            <a:xfrm>
              <a:off x="3892" y="333720"/>
              <a:ext cx="2242954" cy="24519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5167" name="组合 82"/>
          <p:cNvGrpSpPr/>
          <p:nvPr/>
        </p:nvGrpSpPr>
        <p:grpSpPr>
          <a:xfrm>
            <a:off x="6243888" y="3844925"/>
            <a:ext cx="2276542" cy="763420"/>
            <a:chOff x="-67" y="0"/>
            <a:chExt cx="2261843" cy="602204"/>
          </a:xfrm>
        </p:grpSpPr>
        <p:sp>
          <p:nvSpPr>
            <p:cNvPr id="4123" name="文本框 67"/>
            <p:cNvSpPr txBox="1"/>
            <p:nvPr/>
          </p:nvSpPr>
          <p:spPr>
            <a:xfrm>
              <a:off x="0" y="0"/>
              <a:ext cx="2261776" cy="46033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Wechat friends circle show</a:t>
              </a:r>
            </a:p>
          </p:txBody>
        </p:sp>
        <p:sp>
          <p:nvSpPr>
            <p:cNvPr id="4124" name="矩形 71"/>
            <p:cNvSpPr/>
            <p:nvPr/>
          </p:nvSpPr>
          <p:spPr>
            <a:xfrm>
              <a:off x="-67" y="384812"/>
              <a:ext cx="2242954" cy="2173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朋友圈截图展示</a:t>
              </a:r>
            </a:p>
          </p:txBody>
        </p:sp>
      </p:grpSp>
      <p:grpSp>
        <p:nvGrpSpPr>
          <p:cNvPr id="5170" name="组合 83"/>
          <p:cNvGrpSpPr/>
          <p:nvPr/>
        </p:nvGrpSpPr>
        <p:grpSpPr>
          <a:xfrm>
            <a:off x="8811895" y="3894455"/>
            <a:ext cx="2262188" cy="609196"/>
            <a:chOff x="0" y="0"/>
            <a:chExt cx="2261777" cy="609405"/>
          </a:xfrm>
        </p:grpSpPr>
        <p:sp>
          <p:nvSpPr>
            <p:cNvPr id="4121" name="文本框 68"/>
            <p:cNvSpPr txBox="1"/>
            <p:nvPr/>
          </p:nvSpPr>
          <p:spPr>
            <a:xfrm>
              <a:off x="1" y="0"/>
              <a:ext cx="2261776" cy="33730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 Introduction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22" name="矩形 72"/>
            <p:cNvSpPr/>
            <p:nvPr/>
          </p:nvSpPr>
          <p:spPr>
            <a:xfrm>
              <a:off x="0" y="333720"/>
              <a:ext cx="2242954" cy="2756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小组成员任务介绍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5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5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8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5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4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9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5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任意多边形 9"/>
          <p:cNvSpPr/>
          <p:nvPr/>
        </p:nvSpPr>
        <p:spPr>
          <a:xfrm>
            <a:off x="407988" y="163513"/>
            <a:ext cx="619125" cy="630237"/>
          </a:xfrm>
          <a:custGeom>
            <a:avLst/>
            <a:gdLst/>
            <a:ahLst/>
            <a:cxnLst>
              <a:cxn ang="0">
                <a:pos x="318148" y="0"/>
              </a:cxn>
              <a:cxn ang="0">
                <a:pos x="611295" y="194347"/>
              </a:cxn>
              <a:cxn ang="0">
                <a:pos x="619125" y="219577"/>
              </a:cxn>
              <a:cxn ang="0">
                <a:pos x="256860" y="630237"/>
              </a:cxn>
              <a:cxn ang="0">
                <a:pos x="254031" y="629952"/>
              </a:cxn>
              <a:cxn ang="0">
                <a:pos x="0" y="318208"/>
              </a:cxn>
              <a:cxn ang="0">
                <a:pos x="318148" y="0"/>
              </a:cxn>
            </a:cxnLst>
            <a:rect l="0" t="0" r="0" b="0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6148" name="直接连接符 11"/>
          <p:cNvCxnSpPr/>
          <p:nvPr/>
        </p:nvCxnSpPr>
        <p:spPr>
          <a:xfrm flipH="1">
            <a:off x="819150" y="404813"/>
            <a:ext cx="338138" cy="395287"/>
          </a:xfrm>
          <a:prstGeom prst="line">
            <a:avLst/>
          </a:prstGeom>
          <a:ln w="6350" cap="flat" cmpd="sng">
            <a:solidFill>
              <a:schemeClr val="bg1">
                <a:alpha val="50195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149" name="文本框 12"/>
          <p:cNvSpPr txBox="1"/>
          <p:nvPr/>
        </p:nvSpPr>
        <p:spPr>
          <a:xfrm>
            <a:off x="398463" y="247650"/>
            <a:ext cx="5905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6150" name="直接连接符 14"/>
          <p:cNvCxnSpPr/>
          <p:nvPr/>
        </p:nvCxnSpPr>
        <p:spPr>
          <a:xfrm>
            <a:off x="398463" y="873125"/>
            <a:ext cx="11385550" cy="0"/>
          </a:xfrm>
          <a:prstGeom prst="line">
            <a:avLst/>
          </a:prstGeom>
          <a:ln w="6350" cap="flat" cmpd="sng">
            <a:solidFill>
              <a:schemeClr val="bg1">
                <a:alpha val="50195"/>
              </a:schemeClr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7177" name="组合 37"/>
          <p:cNvGrpSpPr/>
          <p:nvPr/>
        </p:nvGrpSpPr>
        <p:grpSpPr>
          <a:xfrm>
            <a:off x="7067869" y="1454150"/>
            <a:ext cx="4762169" cy="2618259"/>
            <a:chOff x="1" y="128888"/>
            <a:chExt cx="4761454" cy="2617905"/>
          </a:xfrm>
        </p:grpSpPr>
        <p:grpSp>
          <p:nvGrpSpPr>
            <p:cNvPr id="6160" name="组合 21"/>
            <p:cNvGrpSpPr/>
            <p:nvPr/>
          </p:nvGrpSpPr>
          <p:grpSpPr>
            <a:xfrm>
              <a:off x="1" y="128888"/>
              <a:ext cx="4761149" cy="2596799"/>
              <a:chOff x="1" y="128888"/>
              <a:chExt cx="4761149" cy="2596799"/>
            </a:xfrm>
          </p:grpSpPr>
          <p:sp>
            <p:nvSpPr>
              <p:cNvPr id="6163" name="矩形 19"/>
              <p:cNvSpPr/>
              <p:nvPr/>
            </p:nvSpPr>
            <p:spPr>
              <a:xfrm>
                <a:off x="459671" y="128888"/>
                <a:ext cx="4301479" cy="2596799"/>
              </a:xfrm>
              <a:prstGeom prst="rect">
                <a:avLst/>
              </a:prstGeom>
              <a:solidFill>
                <a:srgbClr val="1E6991">
                  <a:alpha val="83136"/>
                </a:srgbClr>
              </a:solidFill>
              <a:ln w="9525">
                <a:noFill/>
              </a:ln>
            </p:spPr>
            <p:txBody>
              <a:bodyPr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164" name="等腰三角形 20"/>
              <p:cNvSpPr/>
              <p:nvPr/>
            </p:nvSpPr>
            <p:spPr>
              <a:xfrm rot="-54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3136"/>
                </a:srgbClr>
              </a:solidFill>
              <a:ln w="9525">
                <a:noFill/>
              </a:ln>
            </p:spPr>
            <p:txBody>
              <a:bodyPr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161" name="文本框 22"/>
            <p:cNvSpPr txBox="1"/>
            <p:nvPr/>
          </p:nvSpPr>
          <p:spPr>
            <a:xfrm>
              <a:off x="791429" y="379882"/>
              <a:ext cx="3810000" cy="4603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</a:t>
              </a:r>
              <a:r>
                <a: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介绍</a:t>
              </a:r>
              <a:endPara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2" name="矩形 23"/>
            <p:cNvSpPr/>
            <p:nvPr/>
          </p:nvSpPr>
          <p:spPr>
            <a:xfrm>
              <a:off x="753335" y="840146"/>
              <a:ext cx="4008120" cy="190664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sym typeface="+mn-ea"/>
                </a:rPr>
                <a:t>你是否因为在闲暇时不知道看什么电影而发愁呢？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sym typeface="+mn-ea"/>
                </a:rPr>
                <a:t>你是否会在看到烂片以后后悔浪费了自己的时间呢？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sym typeface="+mn-ea"/>
                </a:rPr>
                <a:t>你是否想了解全球最好看，最经典的电影是哪些呢？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sym typeface="+mn-ea"/>
                </a:rPr>
                <a:t>人生必看电影推荐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sym typeface="+mn-ea"/>
                </a:rPr>
                <a:t>APP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sym typeface="+mn-ea"/>
                </a:rPr>
                <a:t>将为你为你搜罗全球电影，向你推荐人生必看电影系列，点击本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sym typeface="+mn-ea"/>
                </a:rPr>
                <a:t>APP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sym typeface="+mn-ea"/>
                </a:rPr>
                <a:t>进入电影世界，体验不一样的人生！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183" name="任意多边形 26"/>
          <p:cNvSpPr/>
          <p:nvPr/>
        </p:nvSpPr>
        <p:spPr>
          <a:xfrm>
            <a:off x="431800" y="4517708"/>
            <a:ext cx="320675" cy="320675"/>
          </a:xfrm>
          <a:custGeom>
            <a:avLst/>
            <a:gdLst/>
            <a:ahLst/>
            <a:cxnLst>
              <a:cxn ang="0">
                <a:pos x="122162" y="100448"/>
              </a:cxn>
              <a:cxn ang="0">
                <a:pos x="122162" y="228127"/>
              </a:cxn>
              <a:cxn ang="0">
                <a:pos x="232231" y="164288"/>
              </a:cxn>
              <a:cxn ang="0">
                <a:pos x="122162" y="100448"/>
              </a:cxn>
              <a:cxn ang="0">
                <a:pos x="160338" y="0"/>
              </a:cxn>
              <a:cxn ang="0">
                <a:pos x="320675" y="160338"/>
              </a:cxn>
              <a:cxn ang="0">
                <a:pos x="160338" y="320675"/>
              </a:cxn>
              <a:cxn ang="0">
                <a:pos x="0" y="160338"/>
              </a:cxn>
              <a:cxn ang="0">
                <a:pos x="160338" y="0"/>
              </a:cxn>
            </a:cxnLst>
            <a:rect l="0" t="0" r="0" b="0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85" name="矩形 29"/>
          <p:cNvSpPr/>
          <p:nvPr/>
        </p:nvSpPr>
        <p:spPr>
          <a:xfrm>
            <a:off x="752158" y="4870133"/>
            <a:ext cx="4611687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人生必看电影推荐</a:t>
            </a:r>
          </a:p>
        </p:txBody>
      </p:sp>
      <p:sp>
        <p:nvSpPr>
          <p:cNvPr id="7186" name="任意多边形 32"/>
          <p:cNvSpPr/>
          <p:nvPr/>
        </p:nvSpPr>
        <p:spPr>
          <a:xfrm>
            <a:off x="6867525" y="4471988"/>
            <a:ext cx="320675" cy="320675"/>
          </a:xfrm>
          <a:custGeom>
            <a:avLst/>
            <a:gdLst/>
            <a:ahLst/>
            <a:cxnLst>
              <a:cxn ang="0">
                <a:pos x="122162" y="100448"/>
              </a:cxn>
              <a:cxn ang="0">
                <a:pos x="122162" y="228127"/>
              </a:cxn>
              <a:cxn ang="0">
                <a:pos x="232231" y="164288"/>
              </a:cxn>
              <a:cxn ang="0">
                <a:pos x="122162" y="100448"/>
              </a:cxn>
              <a:cxn ang="0">
                <a:pos x="160338" y="0"/>
              </a:cxn>
              <a:cxn ang="0">
                <a:pos x="320675" y="160338"/>
              </a:cxn>
              <a:cxn ang="0">
                <a:pos x="160338" y="320675"/>
              </a:cxn>
              <a:cxn ang="0">
                <a:pos x="0" y="160338"/>
              </a:cxn>
              <a:cxn ang="0">
                <a:pos x="160338" y="0"/>
              </a:cxn>
            </a:cxnLst>
            <a:rect l="0" t="0" r="0" b="0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 descr="海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5" y="1401445"/>
            <a:ext cx="6779895" cy="2853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9150" y="4448175"/>
            <a:ext cx="3378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APP NAME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68210" y="4448175"/>
            <a:ext cx="3832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>
                <a:solidFill>
                  <a:schemeClr val="bg1"/>
                </a:solidFill>
                <a:uFillTx/>
              </a:rPr>
              <a:t>功能简介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36130" y="4857115"/>
            <a:ext cx="45466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1、在这里，影迷便是主人公。可以搜索任意你想看的电影，人生必看电影推荐APP将为你推荐多部优秀的电影。</a:t>
            </a:r>
          </a:p>
          <a:p>
            <a:r>
              <a:rPr lang="zh-CN" altLang="en-US">
                <a:solidFill>
                  <a:schemeClr val="bg1"/>
                </a:solidFill>
              </a:rPr>
              <a:t>2、多部电影介绍呈现到你的面前，一切为了中国影迷服务，开启你的迷影生活。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57605" y="339725"/>
            <a:ext cx="2922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uFillTx/>
              </a:rPr>
              <a:t>APP INTRODUCTION</a:t>
            </a:r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4">
            <a:clrChange>
              <a:clrFrom>
                <a:srgbClr val="828282">
                  <a:alpha val="100000"/>
                </a:srgbClr>
              </a:clrFrom>
              <a:clrTo>
                <a:srgbClr val="828282">
                  <a:alpha val="100000"/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4197985" y="5025390"/>
            <a:ext cx="1437005" cy="1139825"/>
          </a:xfrm>
          <a:prstGeom prst="rect">
            <a:avLst/>
          </a:prstGeom>
        </p:spPr>
      </p:pic>
      <p:sp>
        <p:nvSpPr>
          <p:cNvPr id="11" name="任意多边形 26"/>
          <p:cNvSpPr/>
          <p:nvPr/>
        </p:nvSpPr>
        <p:spPr>
          <a:xfrm>
            <a:off x="3649345" y="4517708"/>
            <a:ext cx="320675" cy="320675"/>
          </a:xfrm>
          <a:custGeom>
            <a:avLst/>
            <a:gdLst/>
            <a:ahLst/>
            <a:cxnLst>
              <a:cxn ang="0">
                <a:pos x="122162" y="100448"/>
              </a:cxn>
              <a:cxn ang="0">
                <a:pos x="122162" y="228127"/>
              </a:cxn>
              <a:cxn ang="0">
                <a:pos x="232231" y="164288"/>
              </a:cxn>
              <a:cxn ang="0">
                <a:pos x="122162" y="100448"/>
              </a:cxn>
              <a:cxn ang="0">
                <a:pos x="160338" y="0"/>
              </a:cxn>
              <a:cxn ang="0">
                <a:pos x="320675" y="160338"/>
              </a:cxn>
              <a:cxn ang="0">
                <a:pos x="160338" y="320675"/>
              </a:cxn>
              <a:cxn ang="0">
                <a:pos x="0" y="160338"/>
              </a:cxn>
              <a:cxn ang="0">
                <a:pos x="160338" y="0"/>
              </a:cxn>
            </a:cxnLst>
            <a:rect l="0" t="0" r="0" b="0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080510" y="4518025"/>
            <a:ext cx="1920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uFillTx/>
              </a:rPr>
              <a:t>应用</a:t>
            </a:r>
            <a:r>
              <a:rPr lang="en-US" altLang="zh-CN" sz="2400">
                <a:solidFill>
                  <a:schemeClr val="bg1"/>
                </a:solidFill>
                <a:uFillTx/>
              </a:rPr>
              <a:t>LOGO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5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5" grpId="0"/>
      <p:bldP spid="4" grpId="0"/>
      <p:bldP spid="5" grpId="0"/>
      <p:bldP spid="7" grpId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任意多边形 9"/>
          <p:cNvSpPr/>
          <p:nvPr/>
        </p:nvSpPr>
        <p:spPr>
          <a:xfrm>
            <a:off x="407988" y="163513"/>
            <a:ext cx="619125" cy="630237"/>
          </a:xfrm>
          <a:custGeom>
            <a:avLst/>
            <a:gdLst/>
            <a:ahLst/>
            <a:cxnLst>
              <a:cxn ang="0">
                <a:pos x="318148" y="0"/>
              </a:cxn>
              <a:cxn ang="0">
                <a:pos x="611295" y="194347"/>
              </a:cxn>
              <a:cxn ang="0">
                <a:pos x="619125" y="219577"/>
              </a:cxn>
              <a:cxn ang="0">
                <a:pos x="256860" y="630237"/>
              </a:cxn>
              <a:cxn ang="0">
                <a:pos x="254031" y="629952"/>
              </a:cxn>
              <a:cxn ang="0">
                <a:pos x="0" y="318208"/>
              </a:cxn>
              <a:cxn ang="0">
                <a:pos x="318148" y="0"/>
              </a:cxn>
            </a:cxnLst>
            <a:rect l="0" t="0" r="0" b="0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16388" name="直接连接符 11"/>
          <p:cNvCxnSpPr/>
          <p:nvPr/>
        </p:nvCxnSpPr>
        <p:spPr>
          <a:xfrm flipH="1">
            <a:off x="819150" y="404813"/>
            <a:ext cx="338138" cy="395287"/>
          </a:xfrm>
          <a:prstGeom prst="line">
            <a:avLst/>
          </a:prstGeom>
          <a:ln w="6350" cap="flat" cmpd="sng">
            <a:solidFill>
              <a:schemeClr val="bg1">
                <a:alpha val="50195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6389" name="文本框 12"/>
          <p:cNvSpPr txBox="1"/>
          <p:nvPr/>
        </p:nvSpPr>
        <p:spPr>
          <a:xfrm>
            <a:off x="368300" y="247650"/>
            <a:ext cx="58896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6390" name="直接连接符 14"/>
          <p:cNvCxnSpPr/>
          <p:nvPr/>
        </p:nvCxnSpPr>
        <p:spPr>
          <a:xfrm>
            <a:off x="398463" y="873125"/>
            <a:ext cx="11385550" cy="0"/>
          </a:xfrm>
          <a:prstGeom prst="line">
            <a:avLst/>
          </a:prstGeom>
          <a:ln w="6350" cap="flat" cmpd="sng">
            <a:solidFill>
              <a:schemeClr val="bg1">
                <a:alpha val="50195"/>
              </a:scheme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7416" name="直接连接符 4"/>
          <p:cNvCxnSpPr>
            <a:endCxn id="17420" idx="2"/>
          </p:cNvCxnSpPr>
          <p:nvPr/>
        </p:nvCxnSpPr>
        <p:spPr>
          <a:xfrm flipV="1">
            <a:off x="998538" y="4421188"/>
            <a:ext cx="2692400" cy="647700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7417" name="直接连接符 17"/>
          <p:cNvCxnSpPr/>
          <p:nvPr/>
        </p:nvCxnSpPr>
        <p:spPr>
          <a:xfrm flipV="1">
            <a:off x="3833813" y="2873375"/>
            <a:ext cx="2759075" cy="1539875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7418" name="直接连接符 21"/>
          <p:cNvCxnSpPr/>
          <p:nvPr/>
        </p:nvCxnSpPr>
        <p:spPr>
          <a:xfrm flipV="1">
            <a:off x="6759575" y="2279650"/>
            <a:ext cx="2728913" cy="533400"/>
          </a:xfrm>
          <a:prstGeom prst="line">
            <a:avLst/>
          </a:prstGeom>
          <a:ln w="127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7419" name="椭圆 2"/>
          <p:cNvSpPr/>
          <p:nvPr/>
        </p:nvSpPr>
        <p:spPr>
          <a:xfrm>
            <a:off x="819150" y="5005388"/>
            <a:ext cx="206375" cy="206375"/>
          </a:xfrm>
          <a:prstGeom prst="ellipse">
            <a:avLst/>
          </a:prstGeom>
          <a:solidFill>
            <a:srgbClr val="1E6991"/>
          </a:solidFill>
          <a:ln w="349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7420" name="椭圆 10"/>
          <p:cNvSpPr/>
          <p:nvPr/>
        </p:nvSpPr>
        <p:spPr>
          <a:xfrm>
            <a:off x="3690938" y="4318000"/>
            <a:ext cx="206375" cy="207963"/>
          </a:xfrm>
          <a:prstGeom prst="ellipse">
            <a:avLst/>
          </a:prstGeom>
          <a:solidFill>
            <a:srgbClr val="1E6991"/>
          </a:solidFill>
          <a:ln w="349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7421" name="椭圆 13"/>
          <p:cNvSpPr/>
          <p:nvPr/>
        </p:nvSpPr>
        <p:spPr>
          <a:xfrm>
            <a:off x="6562725" y="2736850"/>
            <a:ext cx="206375" cy="206375"/>
          </a:xfrm>
          <a:prstGeom prst="ellipse">
            <a:avLst/>
          </a:prstGeom>
          <a:solidFill>
            <a:srgbClr val="1E6991"/>
          </a:solidFill>
          <a:ln w="349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7422" name="椭圆 16"/>
          <p:cNvSpPr/>
          <p:nvPr/>
        </p:nvSpPr>
        <p:spPr>
          <a:xfrm>
            <a:off x="9434513" y="2195513"/>
            <a:ext cx="206375" cy="206375"/>
          </a:xfrm>
          <a:prstGeom prst="ellipse">
            <a:avLst/>
          </a:prstGeom>
          <a:solidFill>
            <a:srgbClr val="1E6991"/>
          </a:solidFill>
          <a:ln w="349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17423" name="任意多边形 48"/>
          <p:cNvSpPr/>
          <p:nvPr/>
        </p:nvSpPr>
        <p:spPr>
          <a:xfrm>
            <a:off x="998538" y="5254625"/>
            <a:ext cx="2133600" cy="3476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343" y="347663"/>
              </a:cxn>
              <a:cxn ang="0">
                <a:pos x="2133600" y="347663"/>
              </a:cxn>
            </a:cxnLst>
            <a:rect l="0" t="0" r="0" b="0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24" name="任意多边形 49"/>
          <p:cNvSpPr/>
          <p:nvPr/>
        </p:nvSpPr>
        <p:spPr>
          <a:xfrm>
            <a:off x="3870325" y="4579938"/>
            <a:ext cx="2133600" cy="349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343" y="349250"/>
              </a:cxn>
              <a:cxn ang="0">
                <a:pos x="2133600" y="349250"/>
              </a:cxn>
            </a:cxnLst>
            <a:rect l="0" t="0" r="0" b="0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25" name="任意多边形 50"/>
          <p:cNvSpPr/>
          <p:nvPr/>
        </p:nvSpPr>
        <p:spPr>
          <a:xfrm>
            <a:off x="6769100" y="3009900"/>
            <a:ext cx="2133600" cy="349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343" y="349250"/>
              </a:cxn>
              <a:cxn ang="0">
                <a:pos x="2133600" y="349250"/>
              </a:cxn>
            </a:cxnLst>
            <a:rect l="0" t="0" r="0" b="0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26" name="任意多边形 51"/>
          <p:cNvSpPr/>
          <p:nvPr/>
        </p:nvSpPr>
        <p:spPr>
          <a:xfrm>
            <a:off x="9640888" y="2487613"/>
            <a:ext cx="2133600" cy="349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48343" y="349250"/>
              </a:cxn>
              <a:cxn ang="0">
                <a:pos x="2133600" y="349250"/>
              </a:cxn>
            </a:cxnLst>
            <a:rect l="0" t="0" r="0" b="0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432" name="组合 98"/>
          <p:cNvGrpSpPr/>
          <p:nvPr/>
        </p:nvGrpSpPr>
        <p:grpSpPr>
          <a:xfrm>
            <a:off x="8834438" y="1431925"/>
            <a:ext cx="806450" cy="695325"/>
            <a:chOff x="0" y="0"/>
            <a:chExt cx="806292" cy="695970"/>
          </a:xfrm>
        </p:grpSpPr>
        <p:grpSp>
          <p:nvGrpSpPr>
            <p:cNvPr id="16439" name="组合 43"/>
            <p:cNvGrpSpPr/>
            <p:nvPr/>
          </p:nvGrpSpPr>
          <p:grpSpPr>
            <a:xfrm>
              <a:off x="0" y="0"/>
              <a:ext cx="806292" cy="695970"/>
              <a:chOff x="0" y="0"/>
              <a:chExt cx="806292" cy="695970"/>
            </a:xfrm>
          </p:grpSpPr>
          <p:sp>
            <p:nvSpPr>
              <p:cNvPr id="16441" name="矩形 44"/>
              <p:cNvSpPr/>
              <p:nvPr/>
            </p:nvSpPr>
            <p:spPr>
              <a:xfrm>
                <a:off x="0" y="0"/>
                <a:ext cx="806292" cy="390887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 w="9525">
                <a:noFill/>
              </a:ln>
            </p:spPr>
            <p:txBody>
              <a:bodyPr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6442" name="组合 4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34" y="391141"/>
                <a:ext cx="810609" cy="305083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16440" name="组合 6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0743" y="31144"/>
              <a:ext cx="274266" cy="33559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7447" name="组合 70"/>
          <p:cNvGrpSpPr/>
          <p:nvPr/>
        </p:nvGrpSpPr>
        <p:grpSpPr>
          <a:xfrm>
            <a:off x="1585913" y="5151438"/>
            <a:ext cx="1660525" cy="452437"/>
            <a:chOff x="0" y="0"/>
            <a:chExt cx="1660395" cy="452443"/>
          </a:xfrm>
        </p:grpSpPr>
        <p:grpSp>
          <p:nvGrpSpPr>
            <p:cNvPr id="16427" name="组合 68"/>
            <p:cNvGrpSpPr/>
            <p:nvPr/>
          </p:nvGrpSpPr>
          <p:grpSpPr>
            <a:xfrm>
              <a:off x="0" y="0"/>
              <a:ext cx="433388" cy="376237"/>
              <a:chOff x="0" y="0"/>
              <a:chExt cx="433388" cy="376237"/>
            </a:xfrm>
          </p:grpSpPr>
          <p:sp>
            <p:nvSpPr>
              <p:cNvPr id="16429" name="矩形 65"/>
              <p:cNvSpPr/>
              <p:nvPr/>
            </p:nvSpPr>
            <p:spPr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 w="9525">
                <a:noFill/>
              </a:ln>
            </p:spPr>
            <p:txBody>
              <a:bodyPr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30" name="文本框 67"/>
              <p:cNvSpPr txBox="1"/>
              <p:nvPr/>
            </p:nvSpPr>
            <p:spPr>
              <a:xfrm>
                <a:off x="0" y="25220"/>
                <a:ext cx="433388" cy="3385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16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6428" name="文本框 69"/>
            <p:cNvSpPr txBox="1"/>
            <p:nvPr/>
          </p:nvSpPr>
          <p:spPr>
            <a:xfrm>
              <a:off x="343563" y="144666"/>
              <a:ext cx="1316832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华文细黑" pitchFamily="2" charset="-122"/>
                </a:rPr>
                <a:t>First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</a:endParaRPr>
            </a:p>
          </p:txBody>
        </p:sp>
      </p:grpSp>
      <p:sp>
        <p:nvSpPr>
          <p:cNvPr id="17452" name="矩形 71"/>
          <p:cNvSpPr/>
          <p:nvPr/>
        </p:nvSpPr>
        <p:spPr>
          <a:xfrm>
            <a:off x="1271588" y="5654675"/>
            <a:ext cx="2063712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FFFF"/>
                </a:solidFill>
                <a:latin typeface="Arial" panose="020B0604020202020204" pitchFamily="34" charset="0"/>
              </a:rPr>
              <a:t>双击</a:t>
            </a:r>
            <a:r>
              <a:rPr lang="en-US" altLang="zh-CN" sz="2000" dirty="0" smtClean="0">
                <a:solidFill>
                  <a:srgbClr val="FFFFFF"/>
                </a:solidFill>
                <a:latin typeface="Arial" panose="020B0604020202020204" pitchFamily="34" charset="0"/>
              </a:rPr>
              <a:t>APP</a:t>
            </a:r>
            <a:endParaRPr lang="en-US" altLang="zh-CN" sz="20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FFFF"/>
                </a:solidFill>
                <a:latin typeface="Arial" panose="020B0604020202020204" pitchFamily="34" charset="0"/>
              </a:rPr>
              <a:t>进入闪屏画面</a:t>
            </a:r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7453" name="组合 74"/>
          <p:cNvGrpSpPr/>
          <p:nvPr/>
        </p:nvGrpSpPr>
        <p:grpSpPr>
          <a:xfrm>
            <a:off x="4519613" y="4459288"/>
            <a:ext cx="1660525" cy="452437"/>
            <a:chOff x="0" y="0"/>
            <a:chExt cx="1660395" cy="452443"/>
          </a:xfrm>
        </p:grpSpPr>
        <p:grpSp>
          <p:nvGrpSpPr>
            <p:cNvPr id="16423" name="组合 76"/>
            <p:cNvGrpSpPr/>
            <p:nvPr/>
          </p:nvGrpSpPr>
          <p:grpSpPr>
            <a:xfrm>
              <a:off x="0" y="0"/>
              <a:ext cx="433388" cy="376237"/>
              <a:chOff x="0" y="0"/>
              <a:chExt cx="433388" cy="376237"/>
            </a:xfrm>
          </p:grpSpPr>
          <p:sp>
            <p:nvSpPr>
              <p:cNvPr id="16425" name="矩形 78"/>
              <p:cNvSpPr/>
              <p:nvPr/>
            </p:nvSpPr>
            <p:spPr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 w="9525">
                <a:noFill/>
              </a:ln>
            </p:spPr>
            <p:txBody>
              <a:bodyPr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26" name="文本框 79"/>
              <p:cNvSpPr txBox="1"/>
              <p:nvPr/>
            </p:nvSpPr>
            <p:spPr>
              <a:xfrm>
                <a:off x="0" y="25220"/>
                <a:ext cx="433388" cy="3385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16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6424" name="文本框 77"/>
            <p:cNvSpPr txBox="1"/>
            <p:nvPr/>
          </p:nvSpPr>
          <p:spPr>
            <a:xfrm>
              <a:off x="343563" y="144666"/>
              <a:ext cx="1316832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华文细黑" pitchFamily="2" charset="-122"/>
                </a:rPr>
                <a:t>Second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</a:endParaRPr>
            </a:p>
          </p:txBody>
        </p:sp>
      </p:grpSp>
      <p:sp>
        <p:nvSpPr>
          <p:cNvPr id="17458" name="矩形 75"/>
          <p:cNvSpPr/>
          <p:nvPr/>
        </p:nvSpPr>
        <p:spPr>
          <a:xfrm>
            <a:off x="4205288" y="4962525"/>
            <a:ext cx="1909762" cy="163121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FFFF"/>
                </a:solidFill>
                <a:latin typeface="Arial" panose="020B0604020202020204" pitchFamily="34" charset="0"/>
              </a:rPr>
              <a:t>跳出操作界面，可以选择自己感兴趣的电影序号或者任意你喜欢的数字</a:t>
            </a:r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7459" name="组合 81"/>
          <p:cNvGrpSpPr/>
          <p:nvPr/>
        </p:nvGrpSpPr>
        <p:grpSpPr>
          <a:xfrm>
            <a:off x="7405688" y="2886075"/>
            <a:ext cx="1660525" cy="452438"/>
            <a:chOff x="0" y="0"/>
            <a:chExt cx="1660395" cy="452443"/>
          </a:xfrm>
        </p:grpSpPr>
        <p:grpSp>
          <p:nvGrpSpPr>
            <p:cNvPr id="16419" name="组合 83"/>
            <p:cNvGrpSpPr/>
            <p:nvPr/>
          </p:nvGrpSpPr>
          <p:grpSpPr>
            <a:xfrm>
              <a:off x="0" y="0"/>
              <a:ext cx="433388" cy="376237"/>
              <a:chOff x="0" y="0"/>
              <a:chExt cx="433388" cy="376237"/>
            </a:xfrm>
          </p:grpSpPr>
          <p:sp>
            <p:nvSpPr>
              <p:cNvPr id="16421" name="矩形 85"/>
              <p:cNvSpPr/>
              <p:nvPr/>
            </p:nvSpPr>
            <p:spPr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 w="9525">
                <a:noFill/>
              </a:ln>
            </p:spPr>
            <p:txBody>
              <a:bodyPr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22" name="文本框 86"/>
              <p:cNvSpPr txBox="1"/>
              <p:nvPr/>
            </p:nvSpPr>
            <p:spPr>
              <a:xfrm>
                <a:off x="0" y="25220"/>
                <a:ext cx="433388" cy="3385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16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6420" name="文本框 84"/>
            <p:cNvSpPr txBox="1"/>
            <p:nvPr/>
          </p:nvSpPr>
          <p:spPr>
            <a:xfrm>
              <a:off x="343563" y="144666"/>
              <a:ext cx="1316832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华文细黑" pitchFamily="2" charset="-122"/>
                </a:rPr>
                <a:t>Third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</a:endParaRPr>
            </a:p>
          </p:txBody>
        </p:sp>
      </p:grpSp>
      <p:sp>
        <p:nvSpPr>
          <p:cNvPr id="17464" name="矩形 82"/>
          <p:cNvSpPr/>
          <p:nvPr/>
        </p:nvSpPr>
        <p:spPr>
          <a:xfrm>
            <a:off x="7091363" y="3389313"/>
            <a:ext cx="1908175" cy="1015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输入数字，立即为您提供电影推荐</a:t>
            </a:r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7465" name="组合 88"/>
          <p:cNvGrpSpPr/>
          <p:nvPr/>
        </p:nvGrpSpPr>
        <p:grpSpPr>
          <a:xfrm>
            <a:off x="10236200" y="2368550"/>
            <a:ext cx="1660525" cy="452438"/>
            <a:chOff x="0" y="0"/>
            <a:chExt cx="1660395" cy="452443"/>
          </a:xfrm>
        </p:grpSpPr>
        <p:grpSp>
          <p:nvGrpSpPr>
            <p:cNvPr id="16415" name="组合 90"/>
            <p:cNvGrpSpPr/>
            <p:nvPr/>
          </p:nvGrpSpPr>
          <p:grpSpPr>
            <a:xfrm>
              <a:off x="0" y="0"/>
              <a:ext cx="433388" cy="376237"/>
              <a:chOff x="0" y="0"/>
              <a:chExt cx="433388" cy="376237"/>
            </a:xfrm>
          </p:grpSpPr>
          <p:sp>
            <p:nvSpPr>
              <p:cNvPr id="16417" name="矩形 92"/>
              <p:cNvSpPr/>
              <p:nvPr/>
            </p:nvSpPr>
            <p:spPr>
              <a:xfrm>
                <a:off x="28573" y="0"/>
                <a:ext cx="376208" cy="376242"/>
              </a:xfrm>
              <a:prstGeom prst="rect">
                <a:avLst/>
              </a:prstGeom>
              <a:solidFill>
                <a:schemeClr val="bg1">
                  <a:alpha val="70195"/>
                </a:schemeClr>
              </a:solidFill>
              <a:ln w="9525">
                <a:noFill/>
              </a:ln>
            </p:spPr>
            <p:txBody>
              <a:bodyPr anchor="ctr"/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endParaRPr lang="zh-CN" alt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18" name="文本框 93"/>
              <p:cNvSpPr txBox="1"/>
              <p:nvPr/>
            </p:nvSpPr>
            <p:spPr>
              <a:xfrm>
                <a:off x="0" y="25220"/>
                <a:ext cx="433388" cy="3385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16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6416" name="文本框 91"/>
            <p:cNvSpPr txBox="1"/>
            <p:nvPr/>
          </p:nvSpPr>
          <p:spPr>
            <a:xfrm>
              <a:off x="343563" y="144666"/>
              <a:ext cx="1316832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华文细黑" pitchFamily="2" charset="-122"/>
                </a:rPr>
                <a:t>Finally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</a:endParaRPr>
            </a:p>
          </p:txBody>
        </p:sp>
      </p:grpSp>
      <p:sp>
        <p:nvSpPr>
          <p:cNvPr id="17470" name="矩形 89"/>
          <p:cNvSpPr/>
          <p:nvPr/>
        </p:nvSpPr>
        <p:spPr>
          <a:xfrm>
            <a:off x="9921875" y="2871788"/>
            <a:ext cx="1909763" cy="24622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</a:rPr>
              <a:t>OVER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7" y="3463935"/>
            <a:ext cx="1718131" cy="15450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12" y="1886458"/>
            <a:ext cx="3012799" cy="24631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25" y="478631"/>
            <a:ext cx="3145977" cy="22397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262" y="170127"/>
            <a:ext cx="218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hangingPunct="1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Process demonstration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9" grpId="0" animBg="1"/>
      <p:bldP spid="17420" grpId="0" animBg="1"/>
      <p:bldP spid="17421" grpId="0" animBg="1"/>
      <p:bldP spid="17422" grpId="0" animBg="1"/>
      <p:bldP spid="17452" grpId="0"/>
      <p:bldP spid="17458" grpId="0"/>
      <p:bldP spid="17464" grpId="0"/>
      <p:bldP spid="174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任意多边形 9"/>
          <p:cNvSpPr/>
          <p:nvPr/>
        </p:nvSpPr>
        <p:spPr>
          <a:xfrm>
            <a:off x="407988" y="163513"/>
            <a:ext cx="619125" cy="630237"/>
          </a:xfrm>
          <a:custGeom>
            <a:avLst/>
            <a:gdLst/>
            <a:ahLst/>
            <a:cxnLst>
              <a:cxn ang="0">
                <a:pos x="318148" y="0"/>
              </a:cxn>
              <a:cxn ang="0">
                <a:pos x="611295" y="194347"/>
              </a:cxn>
              <a:cxn ang="0">
                <a:pos x="619125" y="219577"/>
              </a:cxn>
              <a:cxn ang="0">
                <a:pos x="256860" y="630237"/>
              </a:cxn>
              <a:cxn ang="0">
                <a:pos x="254031" y="629952"/>
              </a:cxn>
              <a:cxn ang="0">
                <a:pos x="0" y="318208"/>
              </a:cxn>
              <a:cxn ang="0">
                <a:pos x="318148" y="0"/>
              </a:cxn>
            </a:cxnLst>
            <a:rect l="0" t="0" r="0" b="0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7172" name="直接连接符 11"/>
          <p:cNvCxnSpPr/>
          <p:nvPr/>
        </p:nvCxnSpPr>
        <p:spPr>
          <a:xfrm flipH="1">
            <a:off x="819150" y="404813"/>
            <a:ext cx="338138" cy="395287"/>
          </a:xfrm>
          <a:prstGeom prst="line">
            <a:avLst/>
          </a:prstGeom>
          <a:ln w="6350" cap="flat" cmpd="sng">
            <a:solidFill>
              <a:schemeClr val="bg1">
                <a:alpha val="50195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7173" name="文本框 12"/>
          <p:cNvSpPr txBox="1"/>
          <p:nvPr/>
        </p:nvSpPr>
        <p:spPr>
          <a:xfrm>
            <a:off x="398463" y="247650"/>
            <a:ext cx="5905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/>
          <p:nvPr/>
        </p:nvCxnSpPr>
        <p:spPr>
          <a:xfrm>
            <a:off x="398463" y="873125"/>
            <a:ext cx="11385550" cy="0"/>
          </a:xfrm>
          <a:prstGeom prst="line">
            <a:avLst/>
          </a:prstGeom>
          <a:ln w="6350" cap="flat" cmpd="sng">
            <a:solidFill>
              <a:schemeClr val="bg1">
                <a:alpha val="50195"/>
              </a:schemeClr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7202" name="组合 36"/>
          <p:cNvGrpSpPr/>
          <p:nvPr/>
        </p:nvGrpSpPr>
        <p:grpSpPr>
          <a:xfrm>
            <a:off x="407988" y="1576767"/>
            <a:ext cx="2779729" cy="690563"/>
            <a:chOff x="-75876" y="19426"/>
            <a:chExt cx="2914874" cy="690429"/>
          </a:xfrm>
        </p:grpSpPr>
        <p:sp>
          <p:nvSpPr>
            <p:cNvPr id="7203" name="矩形 16"/>
            <p:cNvSpPr/>
            <p:nvPr/>
          </p:nvSpPr>
          <p:spPr>
            <a:xfrm>
              <a:off x="-75876" y="19426"/>
              <a:ext cx="2914874" cy="690429"/>
            </a:xfrm>
            <a:prstGeom prst="rect">
              <a:avLst/>
            </a:prstGeom>
            <a:solidFill>
              <a:schemeClr val="bg1">
                <a:alpha val="89803"/>
              </a:schemeClr>
            </a:solidFill>
            <a:ln w="9525">
              <a:noFill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zh-CN" alt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7204" name="文本框 24"/>
            <p:cNvSpPr txBox="1"/>
            <p:nvPr/>
          </p:nvSpPr>
          <p:spPr>
            <a:xfrm>
              <a:off x="100970" y="164586"/>
              <a:ext cx="2629757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000" dirty="0" smtClean="0">
                  <a:solidFill>
                    <a:srgbClr val="132F55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满满的全是赞哟</a:t>
              </a:r>
              <a:r>
                <a:rPr lang="en-US" altLang="zh-CN" sz="2000" dirty="0" smtClean="0">
                  <a:solidFill>
                    <a:srgbClr val="132F55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~</a:t>
              </a:r>
              <a:endParaRPr lang="zh-CN" altLang="en-US" sz="2000" dirty="0">
                <a:solidFill>
                  <a:srgbClr val="132F55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27113" y="110805"/>
            <a:ext cx="306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hangingPunct="1"/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Wechat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friends circle show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4" y="2338387"/>
            <a:ext cx="2772101" cy="3879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36" y="1587500"/>
            <a:ext cx="2728501" cy="46307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1" y="1587500"/>
            <a:ext cx="2743200" cy="46307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226" y="1576767"/>
            <a:ext cx="2745787" cy="463073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/>
          <p:nvPr/>
        </p:nvSpPr>
        <p:spPr>
          <a:xfrm>
            <a:off x="407988" y="163513"/>
            <a:ext cx="619125" cy="630237"/>
          </a:xfrm>
          <a:custGeom>
            <a:avLst/>
            <a:gdLst/>
            <a:ahLst/>
            <a:cxnLst>
              <a:cxn ang="0">
                <a:pos x="318148" y="0"/>
              </a:cxn>
              <a:cxn ang="0">
                <a:pos x="611295" y="194347"/>
              </a:cxn>
              <a:cxn ang="0">
                <a:pos x="619125" y="219577"/>
              </a:cxn>
              <a:cxn ang="0">
                <a:pos x="256860" y="630237"/>
              </a:cxn>
              <a:cxn ang="0">
                <a:pos x="254031" y="629952"/>
              </a:cxn>
              <a:cxn ang="0">
                <a:pos x="0" y="318208"/>
              </a:cxn>
              <a:cxn ang="0">
                <a:pos x="318148" y="0"/>
              </a:cxn>
            </a:cxnLst>
            <a:rect l="0" t="0" r="0" b="0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9220" name="直接连接符 11"/>
          <p:cNvCxnSpPr/>
          <p:nvPr/>
        </p:nvCxnSpPr>
        <p:spPr>
          <a:xfrm flipH="1">
            <a:off x="819150" y="404813"/>
            <a:ext cx="338138" cy="395287"/>
          </a:xfrm>
          <a:prstGeom prst="line">
            <a:avLst/>
          </a:prstGeom>
          <a:ln w="6350" cap="flat" cmpd="sng">
            <a:solidFill>
              <a:schemeClr val="bg1">
                <a:alpha val="50195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9221" name="文本框 12"/>
          <p:cNvSpPr txBox="1"/>
          <p:nvPr/>
        </p:nvSpPr>
        <p:spPr>
          <a:xfrm>
            <a:off x="398463" y="247650"/>
            <a:ext cx="590550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/>
          <p:nvPr/>
        </p:nvCxnSpPr>
        <p:spPr>
          <a:xfrm>
            <a:off x="398463" y="873125"/>
            <a:ext cx="11385550" cy="0"/>
          </a:xfrm>
          <a:prstGeom prst="line">
            <a:avLst/>
          </a:prstGeom>
          <a:ln w="6350" cap="flat" cmpd="sng">
            <a:solidFill>
              <a:schemeClr val="bg1">
                <a:alpha val="50195"/>
              </a:scheme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252" name="文本框 3"/>
          <p:cNvSpPr txBox="1"/>
          <p:nvPr/>
        </p:nvSpPr>
        <p:spPr>
          <a:xfrm>
            <a:off x="2087245" y="1201420"/>
            <a:ext cx="22193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郭雪丹（组长）</a:t>
            </a:r>
          </a:p>
        </p:txBody>
      </p:sp>
      <p:sp>
        <p:nvSpPr>
          <p:cNvPr id="10254" name="文本框 4"/>
          <p:cNvSpPr txBox="1"/>
          <p:nvPr/>
        </p:nvSpPr>
        <p:spPr>
          <a:xfrm>
            <a:off x="2144395" y="1551305"/>
            <a:ext cx="1998345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找</a:t>
            </a:r>
            <a:r>
              <a:rPr lang="zh-CN" altLang="en-US" sz="18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网站、</a:t>
            </a:r>
            <a:r>
              <a:rPr lang="zh-CN" altLang="en-US" sz="18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爬取电影名字</a:t>
            </a:r>
            <a:endParaRPr lang="zh-CN" altLang="en-US" sz="18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275" name="文本框 42"/>
          <p:cNvSpPr txBox="1"/>
          <p:nvPr/>
        </p:nvSpPr>
        <p:spPr>
          <a:xfrm>
            <a:off x="3255645" y="3350260"/>
            <a:ext cx="19005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张美林</a:t>
            </a:r>
          </a:p>
        </p:txBody>
      </p:sp>
      <p:sp>
        <p:nvSpPr>
          <p:cNvPr id="10277" name="文本框 44"/>
          <p:cNvSpPr txBox="1"/>
          <p:nvPr/>
        </p:nvSpPr>
        <p:spPr>
          <a:xfrm>
            <a:off x="3255645" y="3749675"/>
            <a:ext cx="1872615" cy="814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chemeClr val="bg1"/>
                </a:solidFill>
                <a:uFillTx/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爬取电影名字与电影</a:t>
            </a:r>
            <a:r>
              <a:rPr lang="en-US" altLang="zh-CN" sz="1800" b="1" dirty="0">
                <a:solidFill>
                  <a:schemeClr val="bg1"/>
                </a:solidFill>
                <a:uFillTx/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ID</a:t>
            </a:r>
            <a:endParaRPr lang="en-US" altLang="zh-CN" b="1" dirty="0">
              <a:solidFill>
                <a:schemeClr val="bg1"/>
              </a:solidFill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298" name="文本框 68"/>
          <p:cNvSpPr txBox="1"/>
          <p:nvPr/>
        </p:nvSpPr>
        <p:spPr>
          <a:xfrm>
            <a:off x="6199505" y="1195705"/>
            <a:ext cx="15621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 eaLnBrk="1" hangingPunct="1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瞿颖秋</a:t>
            </a:r>
          </a:p>
        </p:txBody>
      </p:sp>
      <p:sp>
        <p:nvSpPr>
          <p:cNvPr id="10300" name="文本框 70"/>
          <p:cNvSpPr txBox="1"/>
          <p:nvPr/>
        </p:nvSpPr>
        <p:spPr>
          <a:xfrm>
            <a:off x="6199505" y="1551305"/>
            <a:ext cx="21736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爬取电影简介</a:t>
            </a:r>
          </a:p>
        </p:txBody>
      </p:sp>
      <p:sp>
        <p:nvSpPr>
          <p:cNvPr id="10321" name="文本框 94"/>
          <p:cNvSpPr txBox="1"/>
          <p:nvPr/>
        </p:nvSpPr>
        <p:spPr>
          <a:xfrm>
            <a:off x="8789670" y="3481070"/>
            <a:ext cx="2681288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杨婷洁</a:t>
            </a:r>
          </a:p>
        </p:txBody>
      </p:sp>
      <p:sp>
        <p:nvSpPr>
          <p:cNvPr id="10323" name="文本框 96"/>
          <p:cNvSpPr txBox="1"/>
          <p:nvPr/>
        </p:nvSpPr>
        <p:spPr>
          <a:xfrm>
            <a:off x="8789670" y="3878580"/>
            <a:ext cx="213233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chemeClr val="bg1"/>
                </a:solidFill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制作闪屏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944735" y="1236345"/>
            <a:ext cx="9486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lvl="0" algn="l" eaLnBrk="1" hangingPunct="1">
              <a:lnSpc>
                <a:spcPct val="100000"/>
              </a:lnSpc>
              <a:buNone/>
            </a:pPr>
            <a:r>
              <a:rPr lang="zh-CN" altLang="en-US" sz="2000" b="1">
                <a:solidFill>
                  <a:schemeClr val="bg1"/>
                </a:solidFill>
                <a:uFillTx/>
                <a:latin typeface="Arial" panose="020B0604020202020204" pitchFamily="34" charset="0"/>
              </a:rPr>
              <a:t>唐志敏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44735" y="1594485"/>
            <a:ext cx="1583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爬取电影名字与电影ID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41445" y="5193665"/>
            <a:ext cx="9486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 eaLnBrk="1" hangingPunct="1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吕佩诺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40980" y="5193665"/>
            <a:ext cx="9486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lvl="0" algn="l" eaLnBrk="1" hangingPunct="1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徐成利</a:t>
            </a:r>
          </a:p>
        </p:txBody>
      </p:sp>
      <p:pic>
        <p:nvPicPr>
          <p:cNvPr id="13" name="图片 12" descr="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" y="1236345"/>
            <a:ext cx="1440011" cy="1440011"/>
          </a:xfrm>
          <a:prstGeom prst="rect">
            <a:avLst/>
          </a:prstGeom>
        </p:spPr>
      </p:pic>
      <p:pic>
        <p:nvPicPr>
          <p:cNvPr id="14" name="图片 13" descr="QY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25" y="1236345"/>
            <a:ext cx="1440011" cy="1440011"/>
          </a:xfrm>
          <a:prstGeom prst="rect">
            <a:avLst/>
          </a:prstGeom>
        </p:spPr>
      </p:pic>
      <p:pic>
        <p:nvPicPr>
          <p:cNvPr id="15" name="图片 14" descr="TZ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115" y="1196975"/>
            <a:ext cx="1440011" cy="1440011"/>
          </a:xfrm>
          <a:prstGeom prst="rect">
            <a:avLst/>
          </a:prstGeom>
        </p:spPr>
      </p:pic>
      <p:pic>
        <p:nvPicPr>
          <p:cNvPr id="16" name="图片 15" descr="ZM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405" y="3350260"/>
            <a:ext cx="1438275" cy="1440180"/>
          </a:xfrm>
          <a:prstGeom prst="rect">
            <a:avLst/>
          </a:prstGeom>
        </p:spPr>
      </p:pic>
      <p:pic>
        <p:nvPicPr>
          <p:cNvPr id="17" name="图片 16" descr="YT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674" y="3436937"/>
            <a:ext cx="1440180" cy="1440180"/>
          </a:xfrm>
          <a:prstGeom prst="rect">
            <a:avLst/>
          </a:prstGeom>
        </p:spPr>
      </p:pic>
      <p:pic>
        <p:nvPicPr>
          <p:cNvPr id="18" name="图片 17" descr="L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6500" y="5228590"/>
            <a:ext cx="1440011" cy="1440011"/>
          </a:xfrm>
          <a:prstGeom prst="rect">
            <a:avLst/>
          </a:prstGeom>
        </p:spPr>
      </p:pic>
      <p:pic>
        <p:nvPicPr>
          <p:cNvPr id="19" name="图片 18" descr="XC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799" y="5228590"/>
            <a:ext cx="1440011" cy="14400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941445" y="5592445"/>
            <a:ext cx="196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</a:t>
            </a:r>
            <a:r>
              <a:rPr lang="zh-CN" altLang="en-US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网站、</a:t>
            </a:r>
            <a:r>
              <a:rPr lang="zh-CN" altLang="en-US" sz="1800" b="1" dirty="0" smtClean="0">
                <a:solidFill>
                  <a:schemeClr val="bg1"/>
                </a:solidFill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PPT</a:t>
            </a:r>
            <a:r>
              <a:rPr lang="zh-CN" altLang="en-US" sz="1800" b="1" dirty="0">
                <a:solidFill>
                  <a:schemeClr val="bg1"/>
                </a:solidFill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制作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898764" y="5580295"/>
            <a:ext cx="172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logo、闪屏制作</a:t>
            </a:r>
            <a:endParaRPr lang="zh-CN" altLang="en-US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154" y="340281"/>
            <a:ext cx="33377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Introduction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10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/>
      <p:bldP spid="10254" grpId="0"/>
      <p:bldP spid="10275" grpId="0"/>
      <p:bldP spid="10277" grpId="0"/>
      <p:bldP spid="10298" grpId="0"/>
      <p:bldP spid="10300" grpId="0"/>
      <p:bldP spid="10321" grpId="0"/>
      <p:bldP spid="10323" grpId="0"/>
      <p:bldP spid="3" grpId="0"/>
      <p:bldP spid="5" grpId="0"/>
      <p:bldP spid="8" grpId="0"/>
      <p:bldP spid="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/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3" name="等腰三角形 4"/>
          <p:cNvSpPr/>
          <p:nvPr/>
        </p:nvSpPr>
        <p:spPr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088" y="1019175"/>
            <a:ext cx="4949825" cy="4321175"/>
          </a:xfrm>
          <a:prstGeom prst="rect">
            <a:avLst/>
          </a:prstGeom>
          <a:noFill/>
          <a:ln w="9525">
            <a:noFill/>
          </a:ln>
          <a:effectLst>
            <a:outerShdw dist="38100" dir="2699999" algn="ctr" rotWithShape="0">
              <a:srgbClr val="000000">
                <a:alpha val="20998"/>
              </a:srgbClr>
            </a:outerShdw>
          </a:effectLst>
        </p:spPr>
      </p:pic>
      <p:sp>
        <p:nvSpPr>
          <p:cNvPr id="25605" name="等腰三角形 5"/>
          <p:cNvSpPr/>
          <p:nvPr/>
        </p:nvSpPr>
        <p:spPr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/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607" name="等腰三角形 6"/>
          <p:cNvSpPr/>
          <p:nvPr/>
        </p:nvSpPr>
        <p:spPr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/>
          <p:nvPr/>
        </p:nvSpPr>
        <p:spPr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/>
          <p:nvPr/>
        </p:nvSpPr>
        <p:spPr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18038" y="3355975"/>
            <a:ext cx="2955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THANK YOU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FOR WATCHING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614" name="直接连接符 23"/>
          <p:cNvCxnSpPr/>
          <p:nvPr/>
        </p:nvCxnSpPr>
        <p:spPr>
          <a:xfrm>
            <a:off x="3927475" y="4516438"/>
            <a:ext cx="4367213" cy="0"/>
          </a:xfrm>
          <a:prstGeom prst="line">
            <a:avLst/>
          </a:prstGeom>
          <a:ln w="12700" cap="flat" cmpd="sng">
            <a:solidFill>
              <a:schemeClr val="bg1">
                <a:alpha val="50195"/>
              </a:schemeClr>
            </a:solidFill>
            <a:prstDash val="solid"/>
            <a:headEnd type="oval" w="sm" len="sm"/>
            <a:tailEnd type="oval" w="sm" len="sm"/>
          </a:ln>
        </p:spPr>
      </p:cxnSp>
      <p:sp>
        <p:nvSpPr>
          <p:cNvPr id="25615" name="矩形 24"/>
          <p:cNvSpPr/>
          <p:nvPr/>
        </p:nvSpPr>
        <p:spPr>
          <a:xfrm>
            <a:off x="3840163" y="4648200"/>
            <a:ext cx="4511675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Welcome to our app press conference.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200" dirty="0" smtClean="0">
                <a:solidFill>
                  <a:srgbClr val="FFFFFF"/>
                </a:solidFill>
              </a:rPr>
              <a:t>See you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pic>
        <p:nvPicPr>
          <p:cNvPr id="25616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063" y="525463"/>
            <a:ext cx="835025" cy="519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17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575" y="4164013"/>
            <a:ext cx="219075" cy="22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18" name="等腰三角形 8"/>
          <p:cNvSpPr/>
          <p:nvPr/>
        </p:nvSpPr>
        <p:spPr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/>
          <p:nvPr/>
        </p:nvSpPr>
        <p:spPr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78935" y="1385570"/>
            <a:ext cx="4173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3600" b="1" noProof="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uLnTx/>
                <a:uFillTx/>
                <a:latin typeface="Segoe Script" panose="020B0504020000000003" charset="0"/>
                <a:cs typeface="Segoe Script" panose="020B0504020000000003" charset="0"/>
                <a:sym typeface="+mn-ea"/>
              </a:rPr>
              <a:t>APP REPORT</a:t>
            </a:r>
            <a:endParaRPr lang="zh-CN" alt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6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Segoe Script" panose="020B0504020000000003" charset="0"/>
                <a:cs typeface="Segoe Script" panose="020B0504020000000003" charset="0"/>
                <a:sym typeface="+mn-ea"/>
              </a:rPr>
              <a:t>APP</a:t>
            </a:r>
            <a:r>
              <a:rPr lang="zh-CN" altLang="en-US" sz="36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仿宋" panose="02010609060101010101" charset="-122"/>
                <a:ea typeface="仿宋" panose="02010609060101010101" charset="-122"/>
                <a:sym typeface="+mn-ea"/>
              </a:rPr>
              <a:t>发布</a:t>
            </a:r>
            <a:r>
              <a:rPr lang="en-US" altLang="zh-CN" sz="36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仿宋" panose="02010609060101010101" charset="-122"/>
                <a:ea typeface="仿宋" panose="02010609060101010101" charset="-122"/>
                <a:sym typeface="+mn-ea"/>
              </a:rPr>
              <a:t>——</a:t>
            </a:r>
            <a:endParaRPr lang="zh-CN" altLang="en-US" sz="3600" b="1" noProof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noProof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仿宋" panose="02010609060101010101" charset="-122"/>
                <a:ea typeface="仿宋" panose="02010609060101010101" charset="-122"/>
                <a:sym typeface="+mn-ea"/>
              </a:rPr>
              <a:t>人生必看电影推荐</a:t>
            </a: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400"/>
                            </p:stCondLst>
                            <p:childTnLst>
                              <p:par>
                                <p:cTn id="7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9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/>
      <p:bldP spid="25605" grpId="0" animBg="1"/>
      <p:bldP spid="25607" grpId="0" animBg="1"/>
      <p:bldP spid="25608" grpId="0" animBg="1"/>
      <p:bldP spid="25609" grpId="0" animBg="1"/>
      <p:bldP spid="25613" grpId="0"/>
      <p:bldP spid="25615" grpId="0"/>
      <p:bldP spid="25618" grpId="0" animBg="1"/>
      <p:bldP spid="25619" grpId="0" animBg="1"/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359</Words>
  <Application>Microsoft Office PowerPoint</Application>
  <PresentationFormat>自定义</PresentationFormat>
  <Paragraphs>77</Paragraphs>
  <Slides>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深夜列车</dc:creator>
  <cp:lastModifiedBy>Lenovo</cp:lastModifiedBy>
  <cp:revision>60</cp:revision>
  <dcterms:created xsi:type="dcterms:W3CDTF">2015-05-08T01:08:00Z</dcterms:created>
  <dcterms:modified xsi:type="dcterms:W3CDTF">2018-07-01T06:22:46Z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